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E89C-6CD2-4907-84D2-A03EA66865C2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8F3B-F115-48E1-9837-7551AB85D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80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3E89C-6CD2-4907-84D2-A03EA66865C2}" type="datetimeFigureOut">
              <a:rPr lang="en-US" smtClean="0"/>
              <a:t>3/18/2016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98F3B-F115-48E1-9837-7551AB85DD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3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481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28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5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44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93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2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68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1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78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3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15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26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2016-03-18T08:17:41Z</dcterms:created>
  <dcterms:modified xsi:type="dcterms:W3CDTF">2016-03-18T08:17:41Z</dcterms:modified>
</cp:coreProperties>
</file>